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1" r:id="rId3"/>
    <p:sldId id="272" r:id="rId4"/>
    <p:sldId id="273" r:id="rId5"/>
    <p:sldId id="275" r:id="rId6"/>
    <p:sldId id="276" r:id="rId7"/>
    <p:sldId id="277" r:id="rId8"/>
    <p:sldId id="278" r:id="rId9"/>
    <p:sldId id="279"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AE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66A0-5AE4-E66D-3748-1511408659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04DA10E-8154-8C65-5C30-AAE8B1FBFA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0DB7D6-535F-AF33-64B6-1537B349054F}"/>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5" name="Footer Placeholder 4">
            <a:extLst>
              <a:ext uri="{FF2B5EF4-FFF2-40B4-BE49-F238E27FC236}">
                <a16:creationId xmlns:a16="http://schemas.microsoft.com/office/drawing/2014/main" id="{4C3E85FD-B023-3D68-519A-E7D850DE07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9636E4-5014-1514-CC9A-3BE423A18820}"/>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681501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98A7-397E-9594-4F72-F4FA39EBE4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1FB50E-6A69-B764-225E-A92C1C52EB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44FC15-89C5-990F-E6DB-605A9798EFE6}"/>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5" name="Footer Placeholder 4">
            <a:extLst>
              <a:ext uri="{FF2B5EF4-FFF2-40B4-BE49-F238E27FC236}">
                <a16:creationId xmlns:a16="http://schemas.microsoft.com/office/drawing/2014/main" id="{D23940DF-9F95-142B-7734-178892B120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D4B9F0-D231-58F3-2988-633CFE108189}"/>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406634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DA847F-8466-ABB9-F786-67C7FCACB31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5CD0D4-0F9E-7E7B-B5CF-C7C2139F6F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ACDDC6-2189-BFA2-865F-D8E9DA5A9361}"/>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5" name="Footer Placeholder 4">
            <a:extLst>
              <a:ext uri="{FF2B5EF4-FFF2-40B4-BE49-F238E27FC236}">
                <a16:creationId xmlns:a16="http://schemas.microsoft.com/office/drawing/2014/main" id="{B8DAF8F0-84D8-00BC-7E04-B05D91FFC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8ADA36-17E1-2A12-7689-5546B1A54F47}"/>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4175039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dk1"/>
        </a:solidFill>
        <a:effectLst/>
      </p:bgPr>
    </p:bg>
    <p:spTree>
      <p:nvGrpSpPr>
        <p:cNvPr id="1" name="Shape 12"/>
        <p:cNvGrpSpPr/>
        <p:nvPr/>
      </p:nvGrpSpPr>
      <p:grpSpPr>
        <a:xfrm>
          <a:off x="0" y="0"/>
          <a:ext cx="0" cy="0"/>
          <a:chOff x="0" y="0"/>
          <a:chExt cx="0" cy="0"/>
        </a:xfrm>
      </p:grpSpPr>
      <p:grpSp>
        <p:nvGrpSpPr>
          <p:cNvPr id="13" name="Google Shape;13;p3"/>
          <p:cNvGrpSpPr/>
          <p:nvPr/>
        </p:nvGrpSpPr>
        <p:grpSpPr>
          <a:xfrm>
            <a:off x="8690950" y="1"/>
            <a:ext cx="3501009" cy="6857999"/>
            <a:chOff x="8690991" y="0"/>
            <a:chExt cx="3501009" cy="6857999"/>
          </a:xfrm>
        </p:grpSpPr>
        <p:sp>
          <p:nvSpPr>
            <p:cNvPr id="14" name="Google Shape;14;p3"/>
            <p:cNvSpPr/>
            <p:nvPr/>
          </p:nvSpPr>
          <p:spPr>
            <a:xfrm>
              <a:off x="10778807" y="5635180"/>
              <a:ext cx="372681" cy="372745"/>
            </a:xfrm>
            <a:custGeom>
              <a:avLst/>
              <a:gdLst/>
              <a:ahLst/>
              <a:cxnLst/>
              <a:rect l="l" t="t" r="r" b="b"/>
              <a:pathLst>
                <a:path w="372681" h="372745" extrusionOk="0">
                  <a:moveTo>
                    <a:pt x="372682" y="270256"/>
                  </a:moveTo>
                  <a:lnTo>
                    <a:pt x="372682" y="0"/>
                  </a:lnTo>
                  <a:lnTo>
                    <a:pt x="102426" y="0"/>
                  </a:lnTo>
                  <a:lnTo>
                    <a:pt x="0" y="104648"/>
                  </a:lnTo>
                  <a:lnTo>
                    <a:pt x="194120" y="104648"/>
                  </a:lnTo>
                  <a:lnTo>
                    <a:pt x="0" y="298767"/>
                  </a:lnTo>
                  <a:lnTo>
                    <a:pt x="73978" y="372745"/>
                  </a:lnTo>
                  <a:lnTo>
                    <a:pt x="268098" y="178626"/>
                  </a:lnTo>
                  <a:lnTo>
                    <a:pt x="268098" y="372745"/>
                  </a:lnTo>
                  <a:lnTo>
                    <a:pt x="372682" y="270256"/>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3"/>
            <p:cNvSpPr/>
            <p:nvPr/>
          </p:nvSpPr>
          <p:spPr>
            <a:xfrm>
              <a:off x="11269726" y="6007290"/>
              <a:ext cx="570293" cy="570293"/>
            </a:xfrm>
            <a:custGeom>
              <a:avLst/>
              <a:gdLst/>
              <a:ahLst/>
              <a:cxnLst/>
              <a:rect l="l" t="t" r="r" b="b"/>
              <a:pathLst>
                <a:path w="570293" h="570293" extrusionOk="0">
                  <a:moveTo>
                    <a:pt x="570293" y="413575"/>
                  </a:moveTo>
                  <a:lnTo>
                    <a:pt x="570293" y="0"/>
                  </a:lnTo>
                  <a:lnTo>
                    <a:pt x="156781" y="0"/>
                  </a:lnTo>
                  <a:lnTo>
                    <a:pt x="0" y="160083"/>
                  </a:lnTo>
                  <a:lnTo>
                    <a:pt x="297053" y="160083"/>
                  </a:lnTo>
                  <a:lnTo>
                    <a:pt x="0" y="457073"/>
                  </a:lnTo>
                  <a:lnTo>
                    <a:pt x="113220" y="570293"/>
                  </a:lnTo>
                  <a:lnTo>
                    <a:pt x="410210" y="273304"/>
                  </a:lnTo>
                  <a:lnTo>
                    <a:pt x="410210" y="570293"/>
                  </a:lnTo>
                  <a:lnTo>
                    <a:pt x="570293" y="413575"/>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3"/>
            <p:cNvSpPr/>
            <p:nvPr/>
          </p:nvSpPr>
          <p:spPr>
            <a:xfrm>
              <a:off x="10354436" y="4562347"/>
              <a:ext cx="570293" cy="570293"/>
            </a:xfrm>
            <a:custGeom>
              <a:avLst/>
              <a:gdLst/>
              <a:ahLst/>
              <a:cxnLst/>
              <a:rect l="l" t="t" r="r" b="b"/>
              <a:pathLst>
                <a:path w="570293" h="570293" extrusionOk="0">
                  <a:moveTo>
                    <a:pt x="570294" y="413512"/>
                  </a:moveTo>
                  <a:lnTo>
                    <a:pt x="570294" y="0"/>
                  </a:lnTo>
                  <a:lnTo>
                    <a:pt x="156782" y="0"/>
                  </a:lnTo>
                  <a:lnTo>
                    <a:pt x="0" y="160084"/>
                  </a:lnTo>
                  <a:lnTo>
                    <a:pt x="296990" y="160084"/>
                  </a:lnTo>
                  <a:lnTo>
                    <a:pt x="0" y="457073"/>
                  </a:lnTo>
                  <a:lnTo>
                    <a:pt x="113220" y="570294"/>
                  </a:lnTo>
                  <a:lnTo>
                    <a:pt x="410210" y="273241"/>
                  </a:lnTo>
                  <a:lnTo>
                    <a:pt x="410210" y="570294"/>
                  </a:lnTo>
                  <a:lnTo>
                    <a:pt x="570294" y="413512"/>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3"/>
            <p:cNvSpPr/>
            <p:nvPr/>
          </p:nvSpPr>
          <p:spPr>
            <a:xfrm>
              <a:off x="10136822" y="2660523"/>
              <a:ext cx="1463992" cy="1464055"/>
            </a:xfrm>
            <a:custGeom>
              <a:avLst/>
              <a:gdLst/>
              <a:ahLst/>
              <a:cxnLst/>
              <a:rect l="l" t="t" r="r" b="b"/>
              <a:pathLst>
                <a:path w="1463992" h="1464055" extrusionOk="0">
                  <a:moveTo>
                    <a:pt x="0" y="410972"/>
                  </a:moveTo>
                  <a:lnTo>
                    <a:pt x="762445" y="410972"/>
                  </a:lnTo>
                  <a:lnTo>
                    <a:pt x="0" y="1173480"/>
                  </a:lnTo>
                  <a:lnTo>
                    <a:pt x="290576" y="1464056"/>
                  </a:lnTo>
                  <a:lnTo>
                    <a:pt x="1053021" y="701548"/>
                  </a:lnTo>
                  <a:lnTo>
                    <a:pt x="1053021" y="1464056"/>
                  </a:lnTo>
                  <a:lnTo>
                    <a:pt x="1463993" y="1061656"/>
                  </a:lnTo>
                  <a:lnTo>
                    <a:pt x="1463993" y="0"/>
                  </a:lnTo>
                  <a:lnTo>
                    <a:pt x="402399" y="0"/>
                  </a:lnTo>
                  <a:lnTo>
                    <a:pt x="0" y="410972"/>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3"/>
            <p:cNvSpPr/>
            <p:nvPr/>
          </p:nvSpPr>
          <p:spPr>
            <a:xfrm>
              <a:off x="8690991" y="5697982"/>
              <a:ext cx="1464055" cy="1160017"/>
            </a:xfrm>
            <a:custGeom>
              <a:avLst/>
              <a:gdLst/>
              <a:ahLst/>
              <a:cxnLst/>
              <a:rect l="l" t="t" r="r" b="b"/>
              <a:pathLst>
                <a:path w="1464055" h="1160017" extrusionOk="0">
                  <a:moveTo>
                    <a:pt x="1363599" y="1160018"/>
                  </a:moveTo>
                  <a:lnTo>
                    <a:pt x="1464056" y="1061657"/>
                  </a:lnTo>
                  <a:lnTo>
                    <a:pt x="1464056" y="0"/>
                  </a:lnTo>
                  <a:lnTo>
                    <a:pt x="402399" y="0"/>
                  </a:lnTo>
                  <a:lnTo>
                    <a:pt x="0" y="410972"/>
                  </a:lnTo>
                  <a:lnTo>
                    <a:pt x="762508" y="410972"/>
                  </a:lnTo>
                  <a:lnTo>
                    <a:pt x="13462" y="1160018"/>
                  </a:lnTo>
                  <a:lnTo>
                    <a:pt x="594678" y="1160018"/>
                  </a:lnTo>
                  <a:lnTo>
                    <a:pt x="1053084" y="701548"/>
                  </a:lnTo>
                  <a:lnTo>
                    <a:pt x="1053084" y="1160018"/>
                  </a:lnTo>
                  <a:lnTo>
                    <a:pt x="1363599" y="1160018"/>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3"/>
            <p:cNvSpPr/>
            <p:nvPr/>
          </p:nvSpPr>
          <p:spPr>
            <a:xfrm>
              <a:off x="8690991" y="0"/>
              <a:ext cx="907160" cy="628141"/>
            </a:xfrm>
            <a:custGeom>
              <a:avLst/>
              <a:gdLst/>
              <a:ahLst/>
              <a:cxnLst/>
              <a:rect l="l" t="t" r="r" b="b"/>
              <a:pathLst>
                <a:path w="907160" h="628141" extrusionOk="0">
                  <a:moveTo>
                    <a:pt x="180086" y="628142"/>
                  </a:moveTo>
                  <a:lnTo>
                    <a:pt x="652526" y="155702"/>
                  </a:lnTo>
                  <a:lnTo>
                    <a:pt x="652526" y="628142"/>
                  </a:lnTo>
                  <a:lnTo>
                    <a:pt x="907161" y="378841"/>
                  </a:lnTo>
                  <a:lnTo>
                    <a:pt x="907161" y="0"/>
                  </a:lnTo>
                  <a:lnTo>
                    <a:pt x="448119" y="0"/>
                  </a:lnTo>
                  <a:lnTo>
                    <a:pt x="0" y="448056"/>
                  </a:lnTo>
                  <a:lnTo>
                    <a:pt x="180086" y="628142"/>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3"/>
            <p:cNvSpPr/>
            <p:nvPr/>
          </p:nvSpPr>
          <p:spPr>
            <a:xfrm>
              <a:off x="10993246" y="1977135"/>
              <a:ext cx="372745" cy="372745"/>
            </a:xfrm>
            <a:custGeom>
              <a:avLst/>
              <a:gdLst/>
              <a:ahLst/>
              <a:cxnLst/>
              <a:rect l="l" t="t" r="r" b="b"/>
              <a:pathLst>
                <a:path w="372745" h="372745" extrusionOk="0">
                  <a:moveTo>
                    <a:pt x="74041" y="372745"/>
                  </a:moveTo>
                  <a:lnTo>
                    <a:pt x="268097" y="178626"/>
                  </a:lnTo>
                  <a:lnTo>
                    <a:pt x="268097" y="372745"/>
                  </a:lnTo>
                  <a:lnTo>
                    <a:pt x="372745" y="270256"/>
                  </a:lnTo>
                  <a:lnTo>
                    <a:pt x="372745" y="0"/>
                  </a:lnTo>
                  <a:lnTo>
                    <a:pt x="102489" y="0"/>
                  </a:lnTo>
                  <a:lnTo>
                    <a:pt x="0" y="104648"/>
                  </a:lnTo>
                  <a:lnTo>
                    <a:pt x="194120" y="104648"/>
                  </a:lnTo>
                  <a:lnTo>
                    <a:pt x="0" y="298768"/>
                  </a:lnTo>
                  <a:lnTo>
                    <a:pt x="74041" y="372745"/>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3"/>
            <p:cNvSpPr/>
            <p:nvPr/>
          </p:nvSpPr>
          <p:spPr>
            <a:xfrm>
              <a:off x="9723056" y="2038413"/>
              <a:ext cx="570293" cy="570293"/>
            </a:xfrm>
            <a:custGeom>
              <a:avLst/>
              <a:gdLst/>
              <a:ahLst/>
              <a:cxnLst/>
              <a:rect l="l" t="t" r="r" b="b"/>
              <a:pathLst>
                <a:path w="570293" h="570293" extrusionOk="0">
                  <a:moveTo>
                    <a:pt x="0" y="160083"/>
                  </a:moveTo>
                  <a:lnTo>
                    <a:pt x="296990" y="160083"/>
                  </a:lnTo>
                  <a:lnTo>
                    <a:pt x="0" y="457136"/>
                  </a:lnTo>
                  <a:lnTo>
                    <a:pt x="113221" y="570294"/>
                  </a:lnTo>
                  <a:lnTo>
                    <a:pt x="410211" y="273304"/>
                  </a:lnTo>
                  <a:lnTo>
                    <a:pt x="410211" y="570294"/>
                  </a:lnTo>
                  <a:lnTo>
                    <a:pt x="570294" y="413576"/>
                  </a:lnTo>
                  <a:lnTo>
                    <a:pt x="570294" y="0"/>
                  </a:lnTo>
                  <a:lnTo>
                    <a:pt x="156718" y="0"/>
                  </a:lnTo>
                  <a:lnTo>
                    <a:pt x="0" y="160083"/>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3"/>
            <p:cNvSpPr/>
            <p:nvPr/>
          </p:nvSpPr>
          <p:spPr>
            <a:xfrm>
              <a:off x="11317478" y="4575683"/>
              <a:ext cx="874521" cy="907097"/>
            </a:xfrm>
            <a:custGeom>
              <a:avLst/>
              <a:gdLst/>
              <a:ahLst/>
              <a:cxnLst/>
              <a:rect l="l" t="t" r="r" b="b"/>
              <a:pathLst>
                <a:path w="874521" h="907097" extrusionOk="0">
                  <a:moveTo>
                    <a:pt x="874522" y="689737"/>
                  </a:moveTo>
                  <a:lnTo>
                    <a:pt x="874522" y="0"/>
                  </a:lnTo>
                  <a:lnTo>
                    <a:pt x="249301" y="0"/>
                  </a:lnTo>
                  <a:lnTo>
                    <a:pt x="0" y="254635"/>
                  </a:lnTo>
                  <a:lnTo>
                    <a:pt x="472440" y="254635"/>
                  </a:lnTo>
                  <a:lnTo>
                    <a:pt x="0" y="727075"/>
                  </a:lnTo>
                  <a:lnTo>
                    <a:pt x="180022" y="907097"/>
                  </a:lnTo>
                  <a:lnTo>
                    <a:pt x="652463" y="434658"/>
                  </a:lnTo>
                  <a:lnTo>
                    <a:pt x="652463" y="907097"/>
                  </a:lnTo>
                  <a:lnTo>
                    <a:pt x="874522" y="689737"/>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3"/>
            <p:cNvSpPr/>
            <p:nvPr/>
          </p:nvSpPr>
          <p:spPr>
            <a:xfrm>
              <a:off x="11894439" y="2176017"/>
              <a:ext cx="297560" cy="570293"/>
            </a:xfrm>
            <a:custGeom>
              <a:avLst/>
              <a:gdLst/>
              <a:ahLst/>
              <a:cxnLst/>
              <a:rect l="l" t="t" r="r" b="b"/>
              <a:pathLst>
                <a:path w="297560" h="570293" extrusionOk="0">
                  <a:moveTo>
                    <a:pt x="0" y="160084"/>
                  </a:moveTo>
                  <a:lnTo>
                    <a:pt x="297053" y="160084"/>
                  </a:lnTo>
                  <a:lnTo>
                    <a:pt x="0" y="457073"/>
                  </a:lnTo>
                  <a:lnTo>
                    <a:pt x="113220" y="570294"/>
                  </a:lnTo>
                  <a:lnTo>
                    <a:pt x="297561" y="385953"/>
                  </a:lnTo>
                  <a:lnTo>
                    <a:pt x="297561" y="0"/>
                  </a:lnTo>
                  <a:lnTo>
                    <a:pt x="156781" y="0"/>
                  </a:lnTo>
                  <a:lnTo>
                    <a:pt x="0" y="160084"/>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3"/>
            <p:cNvSpPr/>
            <p:nvPr/>
          </p:nvSpPr>
          <p:spPr>
            <a:xfrm>
              <a:off x="9728263" y="955738"/>
              <a:ext cx="372681" cy="372745"/>
            </a:xfrm>
            <a:custGeom>
              <a:avLst/>
              <a:gdLst/>
              <a:ahLst/>
              <a:cxnLst/>
              <a:rect l="l" t="t" r="r" b="b"/>
              <a:pathLst>
                <a:path w="372681" h="372745" extrusionOk="0">
                  <a:moveTo>
                    <a:pt x="0" y="104648"/>
                  </a:moveTo>
                  <a:lnTo>
                    <a:pt x="194056" y="104648"/>
                  </a:lnTo>
                  <a:lnTo>
                    <a:pt x="0" y="298768"/>
                  </a:lnTo>
                  <a:lnTo>
                    <a:pt x="73914" y="372745"/>
                  </a:lnTo>
                  <a:lnTo>
                    <a:pt x="268033" y="178626"/>
                  </a:lnTo>
                  <a:lnTo>
                    <a:pt x="268033" y="372745"/>
                  </a:lnTo>
                  <a:lnTo>
                    <a:pt x="372681" y="270256"/>
                  </a:lnTo>
                  <a:lnTo>
                    <a:pt x="372681" y="0"/>
                  </a:lnTo>
                  <a:lnTo>
                    <a:pt x="102426" y="0"/>
                  </a:lnTo>
                  <a:lnTo>
                    <a:pt x="0" y="104648"/>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3"/>
            <p:cNvSpPr/>
            <p:nvPr/>
          </p:nvSpPr>
          <p:spPr>
            <a:xfrm>
              <a:off x="9051543" y="4234053"/>
              <a:ext cx="907098" cy="907097"/>
            </a:xfrm>
            <a:custGeom>
              <a:avLst/>
              <a:gdLst/>
              <a:ahLst/>
              <a:cxnLst/>
              <a:rect l="l" t="t" r="r" b="b"/>
              <a:pathLst>
                <a:path w="907098" h="907097" extrusionOk="0">
                  <a:moveTo>
                    <a:pt x="907098" y="657796"/>
                  </a:moveTo>
                  <a:lnTo>
                    <a:pt x="907098" y="0"/>
                  </a:lnTo>
                  <a:lnTo>
                    <a:pt x="249301" y="0"/>
                  </a:lnTo>
                  <a:lnTo>
                    <a:pt x="0" y="254635"/>
                  </a:lnTo>
                  <a:lnTo>
                    <a:pt x="472440" y="254635"/>
                  </a:lnTo>
                  <a:lnTo>
                    <a:pt x="0" y="727075"/>
                  </a:lnTo>
                  <a:lnTo>
                    <a:pt x="180023" y="907097"/>
                  </a:lnTo>
                  <a:lnTo>
                    <a:pt x="652463" y="434721"/>
                  </a:lnTo>
                  <a:lnTo>
                    <a:pt x="652463" y="907097"/>
                  </a:lnTo>
                  <a:lnTo>
                    <a:pt x="907098" y="657796"/>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3"/>
            <p:cNvSpPr/>
            <p:nvPr/>
          </p:nvSpPr>
          <p:spPr>
            <a:xfrm>
              <a:off x="10139426" y="0"/>
              <a:ext cx="2052573" cy="2052573"/>
            </a:xfrm>
            <a:custGeom>
              <a:avLst/>
              <a:gdLst/>
              <a:ahLst/>
              <a:cxnLst/>
              <a:rect l="l" t="t" r="r" b="b"/>
              <a:pathLst>
                <a:path w="2052573" h="2052573" extrusionOk="0">
                  <a:moveTo>
                    <a:pt x="1069022" y="576136"/>
                  </a:moveTo>
                  <a:lnTo>
                    <a:pt x="0" y="1645158"/>
                  </a:lnTo>
                  <a:lnTo>
                    <a:pt x="407416" y="2052574"/>
                  </a:lnTo>
                  <a:lnTo>
                    <a:pt x="1476439" y="983552"/>
                  </a:lnTo>
                  <a:lnTo>
                    <a:pt x="1476439" y="2052574"/>
                  </a:lnTo>
                  <a:lnTo>
                    <a:pt x="2052574" y="1488440"/>
                  </a:lnTo>
                  <a:lnTo>
                    <a:pt x="2052574" y="0"/>
                  </a:lnTo>
                  <a:lnTo>
                    <a:pt x="564134" y="0"/>
                  </a:lnTo>
                  <a:lnTo>
                    <a:pt x="0" y="576136"/>
                  </a:lnTo>
                  <a:lnTo>
                    <a:pt x="1069022" y="576136"/>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3"/>
            <p:cNvSpPr/>
            <p:nvPr/>
          </p:nvSpPr>
          <p:spPr>
            <a:xfrm>
              <a:off x="11839575" y="3815651"/>
              <a:ext cx="352425" cy="372745"/>
            </a:xfrm>
            <a:custGeom>
              <a:avLst/>
              <a:gdLst/>
              <a:ahLst/>
              <a:cxnLst/>
              <a:rect l="l" t="t" r="r" b="b"/>
              <a:pathLst>
                <a:path w="352425" h="372745" extrusionOk="0">
                  <a:moveTo>
                    <a:pt x="73978" y="372745"/>
                  </a:moveTo>
                  <a:lnTo>
                    <a:pt x="268097" y="178626"/>
                  </a:lnTo>
                  <a:lnTo>
                    <a:pt x="268097" y="372745"/>
                  </a:lnTo>
                  <a:lnTo>
                    <a:pt x="352425" y="290132"/>
                  </a:lnTo>
                  <a:lnTo>
                    <a:pt x="352425" y="0"/>
                  </a:lnTo>
                  <a:lnTo>
                    <a:pt x="102426" y="0"/>
                  </a:lnTo>
                  <a:lnTo>
                    <a:pt x="0" y="104648"/>
                  </a:lnTo>
                  <a:lnTo>
                    <a:pt x="194119" y="104648"/>
                  </a:lnTo>
                  <a:lnTo>
                    <a:pt x="0" y="298767"/>
                  </a:lnTo>
                  <a:lnTo>
                    <a:pt x="73978" y="372745"/>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3"/>
            <p:cNvSpPr/>
            <p:nvPr/>
          </p:nvSpPr>
          <p:spPr>
            <a:xfrm>
              <a:off x="8979661" y="1889632"/>
              <a:ext cx="372681" cy="372681"/>
            </a:xfrm>
            <a:custGeom>
              <a:avLst/>
              <a:gdLst/>
              <a:ahLst/>
              <a:cxnLst/>
              <a:rect l="l" t="t" r="r" b="b"/>
              <a:pathLst>
                <a:path w="372681" h="372681" extrusionOk="0">
                  <a:moveTo>
                    <a:pt x="372682" y="270256"/>
                  </a:moveTo>
                  <a:lnTo>
                    <a:pt x="372682" y="0"/>
                  </a:lnTo>
                  <a:lnTo>
                    <a:pt x="102426" y="0"/>
                  </a:lnTo>
                  <a:lnTo>
                    <a:pt x="0" y="104585"/>
                  </a:lnTo>
                  <a:lnTo>
                    <a:pt x="194119" y="104585"/>
                  </a:lnTo>
                  <a:lnTo>
                    <a:pt x="0" y="298704"/>
                  </a:lnTo>
                  <a:lnTo>
                    <a:pt x="73978" y="372682"/>
                  </a:lnTo>
                  <a:lnTo>
                    <a:pt x="268097" y="178562"/>
                  </a:lnTo>
                  <a:lnTo>
                    <a:pt x="268097" y="372682"/>
                  </a:lnTo>
                  <a:lnTo>
                    <a:pt x="372682" y="270256"/>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3"/>
            <p:cNvSpPr/>
            <p:nvPr/>
          </p:nvSpPr>
          <p:spPr>
            <a:xfrm>
              <a:off x="8690991" y="2678810"/>
              <a:ext cx="907160" cy="907097"/>
            </a:xfrm>
            <a:custGeom>
              <a:avLst/>
              <a:gdLst/>
              <a:ahLst/>
              <a:cxnLst/>
              <a:rect l="l" t="t" r="r" b="b"/>
              <a:pathLst>
                <a:path w="907160" h="907097" extrusionOk="0">
                  <a:moveTo>
                    <a:pt x="180086" y="907098"/>
                  </a:moveTo>
                  <a:lnTo>
                    <a:pt x="652526" y="434658"/>
                  </a:lnTo>
                  <a:lnTo>
                    <a:pt x="652526" y="907098"/>
                  </a:lnTo>
                  <a:lnTo>
                    <a:pt x="907161" y="657797"/>
                  </a:lnTo>
                  <a:lnTo>
                    <a:pt x="907161" y="0"/>
                  </a:lnTo>
                  <a:lnTo>
                    <a:pt x="249365" y="0"/>
                  </a:lnTo>
                  <a:lnTo>
                    <a:pt x="0" y="254635"/>
                  </a:lnTo>
                  <a:lnTo>
                    <a:pt x="472440" y="254635"/>
                  </a:lnTo>
                  <a:lnTo>
                    <a:pt x="0" y="727075"/>
                  </a:lnTo>
                  <a:lnTo>
                    <a:pt x="180086" y="907098"/>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3"/>
            <p:cNvSpPr/>
            <p:nvPr/>
          </p:nvSpPr>
          <p:spPr>
            <a:xfrm>
              <a:off x="8690991" y="962215"/>
              <a:ext cx="570293" cy="570293"/>
            </a:xfrm>
            <a:custGeom>
              <a:avLst/>
              <a:gdLst/>
              <a:ahLst/>
              <a:cxnLst/>
              <a:rect l="l" t="t" r="r" b="b"/>
              <a:pathLst>
                <a:path w="570293" h="570293" extrusionOk="0">
                  <a:moveTo>
                    <a:pt x="113220" y="570294"/>
                  </a:moveTo>
                  <a:lnTo>
                    <a:pt x="410210" y="273241"/>
                  </a:lnTo>
                  <a:lnTo>
                    <a:pt x="410210" y="570294"/>
                  </a:lnTo>
                  <a:lnTo>
                    <a:pt x="570293" y="413512"/>
                  </a:lnTo>
                  <a:lnTo>
                    <a:pt x="570293" y="0"/>
                  </a:lnTo>
                  <a:lnTo>
                    <a:pt x="156781" y="0"/>
                  </a:lnTo>
                  <a:lnTo>
                    <a:pt x="0" y="160084"/>
                  </a:lnTo>
                  <a:lnTo>
                    <a:pt x="297052" y="160084"/>
                  </a:lnTo>
                  <a:lnTo>
                    <a:pt x="0" y="457073"/>
                  </a:lnTo>
                  <a:lnTo>
                    <a:pt x="113220" y="570294"/>
                  </a:lnTo>
                  <a:close/>
                </a:path>
              </a:pathLst>
            </a:custGeom>
            <a:solidFill>
              <a:srgbClr val="FFFFFF">
                <a:alpha val="184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1" name="Google Shape;31;p3"/>
          <p:cNvSpPr txBox="1">
            <a:spLocks noGrp="1"/>
          </p:cNvSpPr>
          <p:nvPr>
            <p:ph type="ctrTitle"/>
          </p:nvPr>
        </p:nvSpPr>
        <p:spPr>
          <a:xfrm>
            <a:off x="1140400" y="2225951"/>
            <a:ext cx="9911200" cy="18664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4800"/>
              <a:buNone/>
              <a:defRPr sz="6400">
                <a:solidFill>
                  <a:schemeClr val="accent1"/>
                </a:solidFill>
              </a:defRPr>
            </a:lvl1pPr>
            <a:lvl2pPr lvl="1" rtl="0">
              <a:spcBef>
                <a:spcPts val="0"/>
              </a:spcBef>
              <a:spcAft>
                <a:spcPts val="0"/>
              </a:spcAft>
              <a:buClr>
                <a:schemeClr val="accent1"/>
              </a:buClr>
              <a:buSzPts val="4800"/>
              <a:buNone/>
              <a:defRPr sz="6400">
                <a:solidFill>
                  <a:schemeClr val="accent1"/>
                </a:solidFill>
              </a:defRPr>
            </a:lvl2pPr>
            <a:lvl3pPr lvl="2" rtl="0">
              <a:spcBef>
                <a:spcPts val="0"/>
              </a:spcBef>
              <a:spcAft>
                <a:spcPts val="0"/>
              </a:spcAft>
              <a:buClr>
                <a:schemeClr val="accent1"/>
              </a:buClr>
              <a:buSzPts val="4800"/>
              <a:buNone/>
              <a:defRPr sz="6400">
                <a:solidFill>
                  <a:schemeClr val="accent1"/>
                </a:solidFill>
              </a:defRPr>
            </a:lvl3pPr>
            <a:lvl4pPr lvl="3" rtl="0">
              <a:spcBef>
                <a:spcPts val="0"/>
              </a:spcBef>
              <a:spcAft>
                <a:spcPts val="0"/>
              </a:spcAft>
              <a:buClr>
                <a:schemeClr val="accent1"/>
              </a:buClr>
              <a:buSzPts val="4800"/>
              <a:buNone/>
              <a:defRPr sz="6400">
                <a:solidFill>
                  <a:schemeClr val="accent1"/>
                </a:solidFill>
              </a:defRPr>
            </a:lvl4pPr>
            <a:lvl5pPr lvl="4" rtl="0">
              <a:spcBef>
                <a:spcPts val="0"/>
              </a:spcBef>
              <a:spcAft>
                <a:spcPts val="0"/>
              </a:spcAft>
              <a:buClr>
                <a:schemeClr val="accent1"/>
              </a:buClr>
              <a:buSzPts val="4800"/>
              <a:buNone/>
              <a:defRPr sz="6400">
                <a:solidFill>
                  <a:schemeClr val="accent1"/>
                </a:solidFill>
              </a:defRPr>
            </a:lvl5pPr>
            <a:lvl6pPr lvl="5" rtl="0">
              <a:spcBef>
                <a:spcPts val="0"/>
              </a:spcBef>
              <a:spcAft>
                <a:spcPts val="0"/>
              </a:spcAft>
              <a:buClr>
                <a:schemeClr val="accent1"/>
              </a:buClr>
              <a:buSzPts val="4800"/>
              <a:buNone/>
              <a:defRPr sz="6400">
                <a:solidFill>
                  <a:schemeClr val="accent1"/>
                </a:solidFill>
              </a:defRPr>
            </a:lvl6pPr>
            <a:lvl7pPr lvl="6" rtl="0">
              <a:spcBef>
                <a:spcPts val="0"/>
              </a:spcBef>
              <a:spcAft>
                <a:spcPts val="0"/>
              </a:spcAft>
              <a:buClr>
                <a:schemeClr val="accent1"/>
              </a:buClr>
              <a:buSzPts val="4800"/>
              <a:buNone/>
              <a:defRPr sz="6400">
                <a:solidFill>
                  <a:schemeClr val="accent1"/>
                </a:solidFill>
              </a:defRPr>
            </a:lvl7pPr>
            <a:lvl8pPr lvl="7" rtl="0">
              <a:spcBef>
                <a:spcPts val="0"/>
              </a:spcBef>
              <a:spcAft>
                <a:spcPts val="0"/>
              </a:spcAft>
              <a:buClr>
                <a:schemeClr val="accent1"/>
              </a:buClr>
              <a:buSzPts val="4800"/>
              <a:buNone/>
              <a:defRPr sz="6400">
                <a:solidFill>
                  <a:schemeClr val="accent1"/>
                </a:solidFill>
              </a:defRPr>
            </a:lvl8pPr>
            <a:lvl9pPr lvl="8" rtl="0">
              <a:spcBef>
                <a:spcPts val="0"/>
              </a:spcBef>
              <a:spcAft>
                <a:spcPts val="0"/>
              </a:spcAft>
              <a:buClr>
                <a:schemeClr val="accent1"/>
              </a:buClr>
              <a:buSzPts val="4800"/>
              <a:buNone/>
              <a:defRPr sz="6400">
                <a:solidFill>
                  <a:schemeClr val="accent1"/>
                </a:solidFill>
              </a:defRPr>
            </a:lvl9pPr>
          </a:lstStyle>
          <a:p>
            <a:endParaRPr/>
          </a:p>
        </p:txBody>
      </p:sp>
      <p:sp>
        <p:nvSpPr>
          <p:cNvPr id="32" name="Google Shape;32;p3"/>
          <p:cNvSpPr txBox="1">
            <a:spLocks noGrp="1"/>
          </p:cNvSpPr>
          <p:nvPr>
            <p:ph type="subTitle" idx="1"/>
          </p:nvPr>
        </p:nvSpPr>
        <p:spPr>
          <a:xfrm>
            <a:off x="1140400" y="4221653"/>
            <a:ext cx="9911200" cy="4104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000"/>
              <a:buNone/>
              <a:defRPr>
                <a:solidFill>
                  <a:schemeClr val="lt2"/>
                </a:solidFill>
              </a:defRPr>
            </a:lvl1pPr>
            <a:lvl2pPr lvl="1" rtl="0">
              <a:spcBef>
                <a:spcPts val="1067"/>
              </a:spcBef>
              <a:spcAft>
                <a:spcPts val="0"/>
              </a:spcAft>
              <a:buClr>
                <a:schemeClr val="lt2"/>
              </a:buClr>
              <a:buSzPts val="3000"/>
              <a:buNone/>
              <a:defRPr sz="4000">
                <a:solidFill>
                  <a:schemeClr val="lt2"/>
                </a:solidFill>
              </a:defRPr>
            </a:lvl2pPr>
            <a:lvl3pPr lvl="2" rtl="0">
              <a:spcBef>
                <a:spcPts val="1067"/>
              </a:spcBef>
              <a:spcAft>
                <a:spcPts val="0"/>
              </a:spcAft>
              <a:buClr>
                <a:schemeClr val="lt2"/>
              </a:buClr>
              <a:buSzPts val="3000"/>
              <a:buNone/>
              <a:defRPr sz="4000">
                <a:solidFill>
                  <a:schemeClr val="lt2"/>
                </a:solidFill>
              </a:defRPr>
            </a:lvl3pPr>
            <a:lvl4pPr lvl="3" rtl="0">
              <a:spcBef>
                <a:spcPts val="1067"/>
              </a:spcBef>
              <a:spcAft>
                <a:spcPts val="0"/>
              </a:spcAft>
              <a:buClr>
                <a:schemeClr val="lt2"/>
              </a:buClr>
              <a:buSzPts val="3000"/>
              <a:buNone/>
              <a:defRPr sz="4000">
                <a:solidFill>
                  <a:schemeClr val="lt2"/>
                </a:solidFill>
              </a:defRPr>
            </a:lvl4pPr>
            <a:lvl5pPr lvl="4" rtl="0">
              <a:spcBef>
                <a:spcPts val="1067"/>
              </a:spcBef>
              <a:spcAft>
                <a:spcPts val="0"/>
              </a:spcAft>
              <a:buClr>
                <a:schemeClr val="lt2"/>
              </a:buClr>
              <a:buSzPts val="3000"/>
              <a:buNone/>
              <a:defRPr sz="4000">
                <a:solidFill>
                  <a:schemeClr val="lt2"/>
                </a:solidFill>
              </a:defRPr>
            </a:lvl5pPr>
            <a:lvl6pPr lvl="5" rtl="0">
              <a:spcBef>
                <a:spcPts val="1067"/>
              </a:spcBef>
              <a:spcAft>
                <a:spcPts val="0"/>
              </a:spcAft>
              <a:buClr>
                <a:schemeClr val="lt2"/>
              </a:buClr>
              <a:buSzPts val="3000"/>
              <a:buNone/>
              <a:defRPr sz="4000">
                <a:solidFill>
                  <a:schemeClr val="lt2"/>
                </a:solidFill>
              </a:defRPr>
            </a:lvl6pPr>
            <a:lvl7pPr lvl="6" rtl="0">
              <a:spcBef>
                <a:spcPts val="1067"/>
              </a:spcBef>
              <a:spcAft>
                <a:spcPts val="0"/>
              </a:spcAft>
              <a:buClr>
                <a:schemeClr val="lt2"/>
              </a:buClr>
              <a:buSzPts val="3000"/>
              <a:buNone/>
              <a:defRPr sz="4000">
                <a:solidFill>
                  <a:schemeClr val="lt2"/>
                </a:solidFill>
              </a:defRPr>
            </a:lvl7pPr>
            <a:lvl8pPr lvl="7" rtl="0">
              <a:spcBef>
                <a:spcPts val="1067"/>
              </a:spcBef>
              <a:spcAft>
                <a:spcPts val="0"/>
              </a:spcAft>
              <a:buClr>
                <a:schemeClr val="lt2"/>
              </a:buClr>
              <a:buSzPts val="3000"/>
              <a:buNone/>
              <a:defRPr sz="4000">
                <a:solidFill>
                  <a:schemeClr val="lt2"/>
                </a:solidFill>
              </a:defRPr>
            </a:lvl8pPr>
            <a:lvl9pPr lvl="8" rtl="0">
              <a:spcBef>
                <a:spcPts val="1067"/>
              </a:spcBef>
              <a:spcAft>
                <a:spcPts val="1067"/>
              </a:spcAft>
              <a:buClr>
                <a:schemeClr val="lt2"/>
              </a:buClr>
              <a:buSzPts val="3000"/>
              <a:buNone/>
              <a:defRPr sz="4000">
                <a:solidFill>
                  <a:schemeClr val="lt2"/>
                </a:solidFill>
              </a:defRPr>
            </a:lvl9pPr>
          </a:lstStyle>
          <a:p>
            <a:endParaRPr/>
          </a:p>
        </p:txBody>
      </p:sp>
    </p:spTree>
    <p:extLst>
      <p:ext uri="{BB962C8B-B14F-4D97-AF65-F5344CB8AC3E}">
        <p14:creationId xmlns:p14="http://schemas.microsoft.com/office/powerpoint/2010/main" val="2431706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D5C6E-2716-6048-E995-CA3C2AF155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A9EB8A-3F44-6617-BF2B-E949C62912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B20800-510D-1C7D-06A7-1FAC831FBF91}"/>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5" name="Footer Placeholder 4">
            <a:extLst>
              <a:ext uri="{FF2B5EF4-FFF2-40B4-BE49-F238E27FC236}">
                <a16:creationId xmlns:a16="http://schemas.microsoft.com/office/drawing/2014/main" id="{7EBB8C3F-DE69-B73D-167C-9D46BD4604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B81C94-FB15-1386-2F79-5D4CB72BF997}"/>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666193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5716D-9311-A631-7834-7C727A408B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BA6162-EF67-9649-BD15-81DA1E452E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C79785-324D-7836-2822-05BCE99EF9C9}"/>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5" name="Footer Placeholder 4">
            <a:extLst>
              <a:ext uri="{FF2B5EF4-FFF2-40B4-BE49-F238E27FC236}">
                <a16:creationId xmlns:a16="http://schemas.microsoft.com/office/drawing/2014/main" id="{925A33E8-0C21-F85A-DB72-106E291FC8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176FE4-8C2B-D762-86F3-D9C4E35D495A}"/>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28340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1239-DD23-597E-EBF5-D65601E1F5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FADB60-7E6B-38A4-A11B-6C4ACA0191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80D8B39-28F2-D56F-D9AE-E55294444E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0F51CC3-2D97-B7F2-F91A-EDAE0BAF75AA}"/>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6" name="Footer Placeholder 5">
            <a:extLst>
              <a:ext uri="{FF2B5EF4-FFF2-40B4-BE49-F238E27FC236}">
                <a16:creationId xmlns:a16="http://schemas.microsoft.com/office/drawing/2014/main" id="{646A6B08-D113-D4EF-A11B-ED296F78FE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98835B-7CAA-E6B9-2E8C-87053FF4588E}"/>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369713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42D1-2187-09A5-B7AF-C17F637C7D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81F03D-E8AF-8441-7BA6-C34C0AF573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7F5304-8ADC-2067-6E36-C0C9C590AC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1B3A16-A1B9-628A-40B7-5075265055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7CD37C-F645-24C7-BB50-431FD8C122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B943484-5C50-9ADF-3DDE-31606683843A}"/>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8" name="Footer Placeholder 7">
            <a:extLst>
              <a:ext uri="{FF2B5EF4-FFF2-40B4-BE49-F238E27FC236}">
                <a16:creationId xmlns:a16="http://schemas.microsoft.com/office/drawing/2014/main" id="{10379192-63ED-42BD-2DA8-881D862AFA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E48259-0E7F-3CA1-3691-59C36033DB82}"/>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4062159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C54AD-C2F1-8CA8-BA06-D66190296D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28EC8D-5E6C-8469-A295-4F65999CFDF8}"/>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4" name="Footer Placeholder 3">
            <a:extLst>
              <a:ext uri="{FF2B5EF4-FFF2-40B4-BE49-F238E27FC236}">
                <a16:creationId xmlns:a16="http://schemas.microsoft.com/office/drawing/2014/main" id="{761E10DF-C0D3-BFBD-90E8-FCFEC8EF66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2F5549-6D3B-9950-58CF-963679910FF9}"/>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1239034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8A491C-81DD-DECB-66FD-4D07D719DE78}"/>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3" name="Footer Placeholder 2">
            <a:extLst>
              <a:ext uri="{FF2B5EF4-FFF2-40B4-BE49-F238E27FC236}">
                <a16:creationId xmlns:a16="http://schemas.microsoft.com/office/drawing/2014/main" id="{59AF0471-3109-2809-CDE4-4E658A8158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A821E5-B546-0058-D71A-9EDF02BDC45A}"/>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1014642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8AB-140F-9B72-514E-50F06BDD57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D5CE22-733F-E774-B97F-0C0169644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7FF58D6-DFE2-0C84-5276-CCA3139D7F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18EE7C-F8EF-C67C-2469-07EC58A73EE9}"/>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6" name="Footer Placeholder 5">
            <a:extLst>
              <a:ext uri="{FF2B5EF4-FFF2-40B4-BE49-F238E27FC236}">
                <a16:creationId xmlns:a16="http://schemas.microsoft.com/office/drawing/2014/main" id="{E459BEC8-6181-8893-AFA8-21EA2FAD4D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CD7DAD-97C3-A8BF-BE22-3AF98E65385F}"/>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2498835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9FDA-34FA-9960-A219-AF77EA463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4BE1F2-DBE3-C08E-7342-4751DD3641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F4D28F4-E4F9-57C6-3DD3-6209F451E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6E3E57-576A-1F54-E8FC-5492C408A35C}"/>
              </a:ext>
            </a:extLst>
          </p:cNvPr>
          <p:cNvSpPr>
            <a:spLocks noGrp="1"/>
          </p:cNvSpPr>
          <p:nvPr>
            <p:ph type="dt" sz="half" idx="10"/>
          </p:nvPr>
        </p:nvSpPr>
        <p:spPr/>
        <p:txBody>
          <a:bodyPr/>
          <a:lstStyle/>
          <a:p>
            <a:fld id="{3AF132CE-748A-4EE7-8215-8EB206A1B161}" type="datetimeFigureOut">
              <a:rPr lang="en-IN" smtClean="0"/>
              <a:t>23-05-2023</a:t>
            </a:fld>
            <a:endParaRPr lang="en-IN"/>
          </a:p>
        </p:txBody>
      </p:sp>
      <p:sp>
        <p:nvSpPr>
          <p:cNvPr id="6" name="Footer Placeholder 5">
            <a:extLst>
              <a:ext uri="{FF2B5EF4-FFF2-40B4-BE49-F238E27FC236}">
                <a16:creationId xmlns:a16="http://schemas.microsoft.com/office/drawing/2014/main" id="{0D91FFED-CBEF-BFE8-5B59-1B025DA930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03CDF0-69ED-11DD-1CFB-DF3FCB97C668}"/>
              </a:ext>
            </a:extLst>
          </p:cNvPr>
          <p:cNvSpPr>
            <a:spLocks noGrp="1"/>
          </p:cNvSpPr>
          <p:nvPr>
            <p:ph type="sldNum" sz="quarter" idx="12"/>
          </p:nvPr>
        </p:nvSpPr>
        <p:spPr/>
        <p:txBody>
          <a:bodyPr/>
          <a:lstStyle/>
          <a:p>
            <a:fld id="{463CACAC-863D-4DAD-BDD0-E2F06FFBE029}" type="slidenum">
              <a:rPr lang="en-IN" smtClean="0"/>
              <a:t>‹#›</a:t>
            </a:fld>
            <a:endParaRPr lang="en-IN"/>
          </a:p>
        </p:txBody>
      </p:sp>
    </p:spTree>
    <p:extLst>
      <p:ext uri="{BB962C8B-B14F-4D97-AF65-F5344CB8AC3E}">
        <p14:creationId xmlns:p14="http://schemas.microsoft.com/office/powerpoint/2010/main" val="2827282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2EC5FB-6CEE-C8D4-B300-D22BA16D75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75B3C0-E62E-C786-08E4-9A56F7D64B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F36F4E-4BC1-088F-BEB4-49FF7B69E6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F132CE-748A-4EE7-8215-8EB206A1B161}" type="datetimeFigureOut">
              <a:rPr lang="en-IN" smtClean="0"/>
              <a:t>23-05-2023</a:t>
            </a:fld>
            <a:endParaRPr lang="en-IN"/>
          </a:p>
        </p:txBody>
      </p:sp>
      <p:sp>
        <p:nvSpPr>
          <p:cNvPr id="5" name="Footer Placeholder 4">
            <a:extLst>
              <a:ext uri="{FF2B5EF4-FFF2-40B4-BE49-F238E27FC236}">
                <a16:creationId xmlns:a16="http://schemas.microsoft.com/office/drawing/2014/main" id="{09B38402-EF73-B44F-74C8-193791F0B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0175C6-DE21-0CF7-E99E-414D8204C2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3CACAC-863D-4DAD-BDD0-E2F06FFBE029}" type="slidenum">
              <a:rPr lang="en-IN" smtClean="0"/>
              <a:t>‹#›</a:t>
            </a:fld>
            <a:endParaRPr lang="en-IN"/>
          </a:p>
        </p:txBody>
      </p:sp>
    </p:spTree>
    <p:extLst>
      <p:ext uri="{BB962C8B-B14F-4D97-AF65-F5344CB8AC3E}">
        <p14:creationId xmlns:p14="http://schemas.microsoft.com/office/powerpoint/2010/main" val="428547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C5F620-27D3-E5DE-9B89-ABB05D04A4D8}"/>
              </a:ext>
            </a:extLst>
          </p:cNvPr>
          <p:cNvSpPr txBox="1"/>
          <p:nvPr/>
        </p:nvSpPr>
        <p:spPr>
          <a:xfrm>
            <a:off x="0" y="0"/>
            <a:ext cx="12192000" cy="6857999"/>
          </a:xfrm>
          <a:prstGeom prst="rect">
            <a:avLst/>
          </a:prstGeom>
          <a:solidFill>
            <a:srgbClr val="FFEAE0"/>
          </a:solidFill>
        </p:spPr>
        <p:txBody>
          <a:bodyPr wrap="square" rtlCol="0">
            <a:spAutoFit/>
          </a:bodyPr>
          <a:lstStyle/>
          <a:p>
            <a:endParaRPr lang="en-IN" sz="6600" b="1" i="1" dirty="0">
              <a:solidFill>
                <a:schemeClr val="accent5">
                  <a:lumMod val="75000"/>
                </a:schemeClr>
              </a:solidFill>
              <a:latin typeface="Baskerville Old Face" panose="02020602080505020303" pitchFamily="18" charset="0"/>
            </a:endParaRPr>
          </a:p>
        </p:txBody>
      </p:sp>
      <p:pic>
        <p:nvPicPr>
          <p:cNvPr id="5" name="Picture 6" descr="Medicine by Anastasia on Dribbble">
            <a:extLst>
              <a:ext uri="{FF2B5EF4-FFF2-40B4-BE49-F238E27FC236}">
                <a16:creationId xmlns:a16="http://schemas.microsoft.com/office/drawing/2014/main" id="{DBFC0EEC-4B21-6C83-7C85-2CE91E8AC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753" y="1532964"/>
            <a:ext cx="6033247" cy="5154705"/>
          </a:xfrm>
          <a:prstGeom prst="rect">
            <a:avLst/>
          </a:prstGeom>
          <a:solidFill>
            <a:srgbClr val="FFFFFF"/>
          </a:solidFill>
        </p:spPr>
      </p:pic>
      <p:sp>
        <p:nvSpPr>
          <p:cNvPr id="6" name="TextBox 5">
            <a:extLst>
              <a:ext uri="{FF2B5EF4-FFF2-40B4-BE49-F238E27FC236}">
                <a16:creationId xmlns:a16="http://schemas.microsoft.com/office/drawing/2014/main" id="{E7B9751B-18CC-247A-921F-F0B5CF61ED8C}"/>
              </a:ext>
            </a:extLst>
          </p:cNvPr>
          <p:cNvSpPr txBox="1"/>
          <p:nvPr/>
        </p:nvSpPr>
        <p:spPr>
          <a:xfrm>
            <a:off x="197225" y="3012141"/>
            <a:ext cx="5181599" cy="1938992"/>
          </a:xfrm>
          <a:prstGeom prst="rect">
            <a:avLst/>
          </a:prstGeom>
          <a:noFill/>
        </p:spPr>
        <p:txBody>
          <a:bodyPr wrap="square" rtlCol="0">
            <a:spAutoFit/>
          </a:bodyPr>
          <a:lstStyle/>
          <a:p>
            <a:r>
              <a:rPr lang="en-IN" sz="6000" b="1" i="1" dirty="0">
                <a:latin typeface="Baskerville Old Face" panose="02020602080505020303" pitchFamily="18" charset="0"/>
              </a:rPr>
              <a:t>Medicine Time Reminder</a:t>
            </a:r>
          </a:p>
        </p:txBody>
      </p:sp>
      <p:pic>
        <p:nvPicPr>
          <p:cNvPr id="1032" name="Picture 8" descr="KITCE-Kolhapur Institute of Technology College of Engineering">
            <a:extLst>
              <a:ext uri="{FF2B5EF4-FFF2-40B4-BE49-F238E27FC236}">
                <a16:creationId xmlns:a16="http://schemas.microsoft.com/office/drawing/2014/main" id="{55CC034E-9382-6C83-C1AF-600E5601B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887"/>
            <a:ext cx="4572000" cy="2151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28B9C8-C982-7D08-47F8-311F090923D9}"/>
              </a:ext>
            </a:extLst>
          </p:cNvPr>
          <p:cNvSpPr txBox="1"/>
          <p:nvPr/>
        </p:nvSpPr>
        <p:spPr>
          <a:xfrm>
            <a:off x="4589929" y="573741"/>
            <a:ext cx="7888941" cy="954107"/>
          </a:xfrm>
          <a:prstGeom prst="rect">
            <a:avLst/>
          </a:prstGeom>
          <a:noFill/>
        </p:spPr>
        <p:txBody>
          <a:bodyPr wrap="square" rtlCol="0">
            <a:spAutoFit/>
          </a:bodyPr>
          <a:lstStyle/>
          <a:p>
            <a:r>
              <a:rPr lang="en-US" sz="2800" b="1" i="1" dirty="0">
                <a:solidFill>
                  <a:srgbClr val="000000"/>
                </a:solidFill>
                <a:latin typeface="Spartan ExtraBold" panose="020B0604020202020204" charset="0"/>
                <a:cs typeface="Arial"/>
                <a:sym typeface="Arial"/>
              </a:rPr>
              <a:t>Project Development using Advanced Tools</a:t>
            </a:r>
          </a:p>
          <a:p>
            <a:r>
              <a:rPr lang="en-US" sz="2800" b="1" i="1" dirty="0">
                <a:solidFill>
                  <a:srgbClr val="000000"/>
                </a:solidFill>
                <a:latin typeface="Spartan ExtraBold" panose="020B0604020202020204" charset="0"/>
                <a:cs typeface="Arial"/>
                <a:sym typeface="Arial"/>
              </a:rPr>
              <a:t>Project Based Learning</a:t>
            </a:r>
            <a:endParaRPr lang="en-IN" sz="2800" b="1" i="1" dirty="0">
              <a:solidFill>
                <a:srgbClr val="000000"/>
              </a:solidFill>
              <a:latin typeface="Spartan ExtraBold" panose="020B0604020202020204" charset="0"/>
              <a:cs typeface="Arial"/>
              <a:sym typeface="Arial"/>
            </a:endParaRPr>
          </a:p>
        </p:txBody>
      </p:sp>
    </p:spTree>
    <p:extLst>
      <p:ext uri="{BB962C8B-B14F-4D97-AF65-F5344CB8AC3E}">
        <p14:creationId xmlns:p14="http://schemas.microsoft.com/office/powerpoint/2010/main" val="198367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C3F8-A5CE-E00A-4766-41E2A174E5DD}"/>
              </a:ext>
            </a:extLst>
          </p:cNvPr>
          <p:cNvSpPr>
            <a:spLocks noGrp="1"/>
          </p:cNvSpPr>
          <p:nvPr>
            <p:ph type="ctrTitle"/>
          </p:nvPr>
        </p:nvSpPr>
        <p:spPr/>
        <p:txBody>
          <a:bodyPr/>
          <a:lstStyle/>
          <a:p>
            <a:pPr algn="ctr"/>
            <a:r>
              <a:rPr lang="en-IN" sz="9600" dirty="0">
                <a:solidFill>
                  <a:schemeClr val="accent4">
                    <a:lumMod val="60000"/>
                    <a:lumOff val="40000"/>
                  </a:schemeClr>
                </a:solidFill>
                <a:latin typeface="Algerian" panose="04020705040A02060702" pitchFamily="82" charset="0"/>
              </a:rPr>
              <a:t>Thank You !</a:t>
            </a:r>
          </a:p>
        </p:txBody>
      </p:sp>
    </p:spTree>
    <p:extLst>
      <p:ext uri="{BB962C8B-B14F-4D97-AF65-F5344CB8AC3E}">
        <p14:creationId xmlns:p14="http://schemas.microsoft.com/office/powerpoint/2010/main" val="2253674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BEDE167-0B2E-B79B-A4FE-8B6D7AB239E5}"/>
              </a:ext>
            </a:extLst>
          </p:cNvPr>
          <p:cNvSpPr>
            <a:spLocks noGrp="1"/>
          </p:cNvSpPr>
          <p:nvPr>
            <p:ph type="subTitle" idx="1"/>
          </p:nvPr>
        </p:nvSpPr>
        <p:spPr>
          <a:xfrm>
            <a:off x="663388" y="1398494"/>
            <a:ext cx="6445624" cy="4320987"/>
          </a:xfrm>
        </p:spPr>
        <p:txBody>
          <a:bodyPr/>
          <a:lstStyle/>
          <a:p>
            <a:r>
              <a:rPr lang="en-IN" sz="5400" b="1" dirty="0">
                <a:solidFill>
                  <a:schemeClr val="accent4">
                    <a:lumMod val="60000"/>
                    <a:lumOff val="40000"/>
                  </a:schemeClr>
                </a:solidFill>
              </a:rPr>
              <a:t>Team Members:</a:t>
            </a:r>
          </a:p>
          <a:p>
            <a:endParaRPr lang="en-IN" sz="2800" dirty="0"/>
          </a:p>
          <a:p>
            <a:r>
              <a:rPr lang="en-IN" sz="2800" dirty="0"/>
              <a:t>A42 – Amit Khadke</a:t>
            </a:r>
          </a:p>
          <a:p>
            <a:r>
              <a:rPr lang="en-IN" sz="2800" dirty="0"/>
              <a:t>A70 – Pranav Salokhe</a:t>
            </a:r>
          </a:p>
          <a:p>
            <a:endParaRPr lang="en-IN" sz="2800" dirty="0"/>
          </a:p>
          <a:p>
            <a:endParaRPr lang="en-IN" sz="2800" dirty="0"/>
          </a:p>
          <a:p>
            <a:endParaRPr lang="en-IN" sz="2800" dirty="0"/>
          </a:p>
          <a:p>
            <a:endParaRPr lang="en-IN" sz="2800" dirty="0"/>
          </a:p>
          <a:p>
            <a:endParaRPr lang="en-IN" sz="2800" dirty="0"/>
          </a:p>
          <a:p>
            <a:endParaRPr lang="en-IN" sz="2800" dirty="0"/>
          </a:p>
          <a:p>
            <a:r>
              <a:rPr lang="en-IN" sz="2800" dirty="0"/>
              <a:t>Guided By: Prof. </a:t>
            </a:r>
            <a:r>
              <a:rPr lang="en-IN" sz="2800" b="1" dirty="0"/>
              <a:t>Arun Desai</a:t>
            </a:r>
          </a:p>
          <a:p>
            <a:endParaRPr lang="en-IN" dirty="0"/>
          </a:p>
        </p:txBody>
      </p:sp>
      <p:pic>
        <p:nvPicPr>
          <p:cNvPr id="3074" name="Picture 2" descr="curious explorers [gif] | Cool animations, Animation, Animated characters">
            <a:extLst>
              <a:ext uri="{FF2B5EF4-FFF2-40B4-BE49-F238E27FC236}">
                <a16:creationId xmlns:a16="http://schemas.microsoft.com/office/drawing/2014/main" id="{A9080454-635E-D742-7793-E6E3CA6CE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505" y="1"/>
            <a:ext cx="6732495" cy="6856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118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83BD-A82F-3C55-D9DD-3C0290C424BD}"/>
              </a:ext>
            </a:extLst>
          </p:cNvPr>
          <p:cNvSpPr>
            <a:spLocks noGrp="1"/>
          </p:cNvSpPr>
          <p:nvPr>
            <p:ph type="ctrTitle"/>
          </p:nvPr>
        </p:nvSpPr>
        <p:spPr>
          <a:xfrm>
            <a:off x="190141" y="424045"/>
            <a:ext cx="9911200" cy="911696"/>
          </a:xfrm>
        </p:spPr>
        <p:txBody>
          <a:bodyPr/>
          <a:lstStyle/>
          <a:p>
            <a:r>
              <a:rPr lang="en-IN" b="1" dirty="0">
                <a:solidFill>
                  <a:schemeClr val="accent4">
                    <a:lumMod val="60000"/>
                    <a:lumOff val="40000"/>
                  </a:schemeClr>
                </a:solidFill>
              </a:rPr>
              <a:t>Problem Statement</a:t>
            </a:r>
          </a:p>
        </p:txBody>
      </p:sp>
      <p:sp>
        <p:nvSpPr>
          <p:cNvPr id="3" name="Subtitle 2">
            <a:extLst>
              <a:ext uri="{FF2B5EF4-FFF2-40B4-BE49-F238E27FC236}">
                <a16:creationId xmlns:a16="http://schemas.microsoft.com/office/drawing/2014/main" id="{E412D6D3-C6B8-3F6C-21D7-7E098641982A}"/>
              </a:ext>
            </a:extLst>
          </p:cNvPr>
          <p:cNvSpPr>
            <a:spLocks noGrp="1"/>
          </p:cNvSpPr>
          <p:nvPr>
            <p:ph type="subTitle" idx="1"/>
          </p:nvPr>
        </p:nvSpPr>
        <p:spPr>
          <a:xfrm>
            <a:off x="224118" y="2258382"/>
            <a:ext cx="8935930" cy="2439123"/>
          </a:xfrm>
        </p:spPr>
        <p:txBody>
          <a:bodyPr/>
          <a:lstStyle/>
          <a:p>
            <a:pPr marL="0" indent="0" algn="just"/>
            <a:r>
              <a:rPr lang="en-IN" dirty="0"/>
              <a:t>Many people till today forget to take medicines on time which can affect their health. </a:t>
            </a:r>
          </a:p>
          <a:p>
            <a:pPr algn="just"/>
            <a:endParaRPr lang="en-IN" dirty="0"/>
          </a:p>
          <a:p>
            <a:pPr marL="0" indent="0" algn="just"/>
            <a:r>
              <a:rPr lang="en-IN" dirty="0"/>
              <a:t>So we are implementing a solution which will solve this problem and will notify them to take medicines on time.</a:t>
            </a:r>
          </a:p>
        </p:txBody>
      </p:sp>
      <p:pic>
        <p:nvPicPr>
          <p:cNvPr id="4098" name="Picture 2" descr="Reminder GIFs - Get the best GIF on GIPHY">
            <a:extLst>
              <a:ext uri="{FF2B5EF4-FFF2-40B4-BE49-F238E27FC236}">
                <a16:creationId xmlns:a16="http://schemas.microsoft.com/office/drawing/2014/main" id="{4E5E7F67-5516-D725-C93C-0FC613179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9701" y="4163628"/>
            <a:ext cx="4042299" cy="2694372"/>
          </a:xfrm>
          <a:prstGeom prst="rect">
            <a:avLst/>
          </a:prstGeom>
          <a:solidFill>
            <a:schemeClr val="tx1"/>
          </a:solidFill>
        </p:spPr>
      </p:pic>
    </p:spTree>
    <p:extLst>
      <p:ext uri="{BB962C8B-B14F-4D97-AF65-F5344CB8AC3E}">
        <p14:creationId xmlns:p14="http://schemas.microsoft.com/office/powerpoint/2010/main" val="3645638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19D0-B80A-0642-E5E0-A5FDD9895299}"/>
              </a:ext>
            </a:extLst>
          </p:cNvPr>
          <p:cNvSpPr>
            <a:spLocks noGrp="1"/>
          </p:cNvSpPr>
          <p:nvPr>
            <p:ph type="ctrTitle"/>
          </p:nvPr>
        </p:nvSpPr>
        <p:spPr>
          <a:xfrm>
            <a:off x="181177" y="235785"/>
            <a:ext cx="9911200" cy="902731"/>
          </a:xfrm>
        </p:spPr>
        <p:txBody>
          <a:bodyPr/>
          <a:lstStyle/>
          <a:p>
            <a:r>
              <a:rPr lang="en-IN" dirty="0">
                <a:solidFill>
                  <a:schemeClr val="accent4">
                    <a:lumMod val="60000"/>
                    <a:lumOff val="40000"/>
                  </a:schemeClr>
                </a:solidFill>
              </a:rPr>
              <a:t>Objectives</a:t>
            </a:r>
          </a:p>
        </p:txBody>
      </p:sp>
      <p:sp>
        <p:nvSpPr>
          <p:cNvPr id="3" name="Subtitle 2">
            <a:extLst>
              <a:ext uri="{FF2B5EF4-FFF2-40B4-BE49-F238E27FC236}">
                <a16:creationId xmlns:a16="http://schemas.microsoft.com/office/drawing/2014/main" id="{3C927224-029A-20D9-72FF-E99A10CFE0EB}"/>
              </a:ext>
            </a:extLst>
          </p:cNvPr>
          <p:cNvSpPr>
            <a:spLocks noGrp="1"/>
          </p:cNvSpPr>
          <p:nvPr>
            <p:ph type="subTitle" idx="1"/>
          </p:nvPr>
        </p:nvSpPr>
        <p:spPr>
          <a:xfrm>
            <a:off x="181176" y="1648782"/>
            <a:ext cx="9911200" cy="410400"/>
          </a:xfrm>
        </p:spPr>
        <p:txBody>
          <a:bodyPr/>
          <a:lstStyle/>
          <a:p>
            <a:pPr marL="457200" indent="-457200">
              <a:buFont typeface="Wingdings" panose="05000000000000000000" pitchFamily="2" charset="2"/>
              <a:buChar char="q"/>
            </a:pPr>
            <a:r>
              <a:rPr lang="en-IN" dirty="0"/>
              <a:t>Remind users to take medicines</a:t>
            </a:r>
          </a:p>
          <a:p>
            <a:pPr marL="457200" indent="-457200">
              <a:buFont typeface="Wingdings" panose="05000000000000000000" pitchFamily="2" charset="2"/>
              <a:buChar char="q"/>
            </a:pPr>
            <a:r>
              <a:rPr lang="en-IN" dirty="0"/>
              <a:t>Customizable medicines schedule</a:t>
            </a:r>
          </a:p>
          <a:p>
            <a:pPr marL="457200" indent="-457200">
              <a:buFont typeface="Wingdings" panose="05000000000000000000" pitchFamily="2" charset="2"/>
              <a:buChar char="q"/>
            </a:pPr>
            <a:r>
              <a:rPr lang="en-IN" dirty="0"/>
              <a:t>Flexible reminder settings</a:t>
            </a:r>
          </a:p>
          <a:p>
            <a:pPr marL="457200" indent="-457200">
              <a:buFont typeface="Wingdings" panose="05000000000000000000" pitchFamily="2" charset="2"/>
              <a:buChar char="q"/>
            </a:pPr>
            <a:r>
              <a:rPr lang="en-IN" dirty="0"/>
              <a:t>User friendly</a:t>
            </a:r>
          </a:p>
        </p:txBody>
      </p:sp>
      <p:pic>
        <p:nvPicPr>
          <p:cNvPr id="5124" name="Picture 4" descr="Objective GIFs - Get the best gif on GIFER">
            <a:extLst>
              <a:ext uri="{FF2B5EF4-FFF2-40B4-BE49-F238E27FC236}">
                <a16:creationId xmlns:a16="http://schemas.microsoft.com/office/drawing/2014/main" id="{BF0C5659-4AE1-4A15-D59D-B7E885965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5976" y="0"/>
            <a:ext cx="5836024"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277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1558-390B-8BDA-A97E-22D6F338570A}"/>
              </a:ext>
            </a:extLst>
          </p:cNvPr>
          <p:cNvSpPr>
            <a:spLocks noGrp="1"/>
          </p:cNvSpPr>
          <p:nvPr>
            <p:ph type="ctrTitle"/>
          </p:nvPr>
        </p:nvSpPr>
        <p:spPr>
          <a:xfrm>
            <a:off x="181176" y="181998"/>
            <a:ext cx="9911200" cy="839978"/>
          </a:xfrm>
        </p:spPr>
        <p:txBody>
          <a:bodyPr/>
          <a:lstStyle/>
          <a:p>
            <a:r>
              <a:rPr lang="en-US" b="1" dirty="0">
                <a:solidFill>
                  <a:schemeClr val="accent4">
                    <a:lumMod val="60000"/>
                    <a:lumOff val="40000"/>
                  </a:schemeClr>
                </a:solidFill>
              </a:rPr>
              <a:t>Implementation Plan</a:t>
            </a:r>
            <a:endParaRPr lang="en-IN" b="1" dirty="0">
              <a:solidFill>
                <a:schemeClr val="accent4">
                  <a:lumMod val="60000"/>
                  <a:lumOff val="40000"/>
                </a:schemeClr>
              </a:solidFill>
            </a:endParaRPr>
          </a:p>
        </p:txBody>
      </p:sp>
      <p:sp>
        <p:nvSpPr>
          <p:cNvPr id="4" name="Oval 3">
            <a:extLst>
              <a:ext uri="{FF2B5EF4-FFF2-40B4-BE49-F238E27FC236}">
                <a16:creationId xmlns:a16="http://schemas.microsoft.com/office/drawing/2014/main" id="{A6640C91-5E36-F572-E0A8-22A574246A7E}"/>
              </a:ext>
            </a:extLst>
          </p:cNvPr>
          <p:cNvSpPr/>
          <p:nvPr/>
        </p:nvSpPr>
        <p:spPr>
          <a:xfrm>
            <a:off x="0" y="2940424"/>
            <a:ext cx="1604682" cy="1039906"/>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Analyze problems in real world</a:t>
            </a:r>
            <a:endParaRPr lang="en-IN" dirty="0"/>
          </a:p>
        </p:txBody>
      </p:sp>
      <p:sp>
        <p:nvSpPr>
          <p:cNvPr id="5" name="Oval 4">
            <a:extLst>
              <a:ext uri="{FF2B5EF4-FFF2-40B4-BE49-F238E27FC236}">
                <a16:creationId xmlns:a16="http://schemas.microsoft.com/office/drawing/2014/main" id="{D627B64F-1F33-8C22-80B2-276ED058614B}"/>
              </a:ext>
            </a:extLst>
          </p:cNvPr>
          <p:cNvSpPr/>
          <p:nvPr/>
        </p:nvSpPr>
        <p:spPr>
          <a:xfrm>
            <a:off x="2268069" y="2994211"/>
            <a:ext cx="1479176" cy="887506"/>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Define project scope</a:t>
            </a:r>
            <a:endParaRPr lang="en-IN" dirty="0"/>
          </a:p>
        </p:txBody>
      </p:sp>
      <p:sp>
        <p:nvSpPr>
          <p:cNvPr id="6" name="Oval 5">
            <a:extLst>
              <a:ext uri="{FF2B5EF4-FFF2-40B4-BE49-F238E27FC236}">
                <a16:creationId xmlns:a16="http://schemas.microsoft.com/office/drawing/2014/main" id="{2B57C3E7-64A0-616C-C529-75AD3AEEB182}"/>
              </a:ext>
            </a:extLst>
          </p:cNvPr>
          <p:cNvSpPr/>
          <p:nvPr/>
        </p:nvSpPr>
        <p:spPr>
          <a:xfrm>
            <a:off x="4428563" y="3021108"/>
            <a:ext cx="1479176" cy="887506"/>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Create project Plan</a:t>
            </a:r>
            <a:endParaRPr lang="en-IN" dirty="0"/>
          </a:p>
        </p:txBody>
      </p:sp>
      <p:sp>
        <p:nvSpPr>
          <p:cNvPr id="7" name="Oval 6">
            <a:extLst>
              <a:ext uri="{FF2B5EF4-FFF2-40B4-BE49-F238E27FC236}">
                <a16:creationId xmlns:a16="http://schemas.microsoft.com/office/drawing/2014/main" id="{0A5BEB27-EBAF-2949-26E3-ED0BEE907A95}"/>
              </a:ext>
            </a:extLst>
          </p:cNvPr>
          <p:cNvSpPr/>
          <p:nvPr/>
        </p:nvSpPr>
        <p:spPr>
          <a:xfrm>
            <a:off x="6598023" y="2940425"/>
            <a:ext cx="1532966" cy="950259"/>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Design the system</a:t>
            </a:r>
            <a:endParaRPr lang="en-IN" dirty="0"/>
          </a:p>
        </p:txBody>
      </p:sp>
      <p:sp>
        <p:nvSpPr>
          <p:cNvPr id="8" name="Oval 7">
            <a:extLst>
              <a:ext uri="{FF2B5EF4-FFF2-40B4-BE49-F238E27FC236}">
                <a16:creationId xmlns:a16="http://schemas.microsoft.com/office/drawing/2014/main" id="{3557BA98-5C54-0197-9259-2997AFF06B42}"/>
              </a:ext>
            </a:extLst>
          </p:cNvPr>
          <p:cNvSpPr/>
          <p:nvPr/>
        </p:nvSpPr>
        <p:spPr>
          <a:xfrm>
            <a:off x="8821271" y="2958350"/>
            <a:ext cx="1264023" cy="93233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Test the System</a:t>
            </a:r>
            <a:endParaRPr lang="en-IN" dirty="0"/>
          </a:p>
        </p:txBody>
      </p:sp>
      <p:sp>
        <p:nvSpPr>
          <p:cNvPr id="9" name="Oval 8">
            <a:extLst>
              <a:ext uri="{FF2B5EF4-FFF2-40B4-BE49-F238E27FC236}">
                <a16:creationId xmlns:a16="http://schemas.microsoft.com/office/drawing/2014/main" id="{65FD8C38-57E0-995B-6437-A4201737E2AC}"/>
              </a:ext>
            </a:extLst>
          </p:cNvPr>
          <p:cNvSpPr/>
          <p:nvPr/>
        </p:nvSpPr>
        <p:spPr>
          <a:xfrm>
            <a:off x="10766606" y="2877669"/>
            <a:ext cx="1425393" cy="1156449"/>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Deploy the proper System</a:t>
            </a:r>
            <a:endParaRPr lang="en-IN" dirty="0"/>
          </a:p>
        </p:txBody>
      </p:sp>
      <p:sp>
        <p:nvSpPr>
          <p:cNvPr id="11" name="Arrow: Right 10">
            <a:extLst>
              <a:ext uri="{FF2B5EF4-FFF2-40B4-BE49-F238E27FC236}">
                <a16:creationId xmlns:a16="http://schemas.microsoft.com/office/drawing/2014/main" id="{8FB6EB04-5933-83B7-F7CF-B2120749DC5C}"/>
              </a:ext>
            </a:extLst>
          </p:cNvPr>
          <p:cNvSpPr/>
          <p:nvPr/>
        </p:nvSpPr>
        <p:spPr>
          <a:xfrm>
            <a:off x="1622612" y="3030070"/>
            <a:ext cx="627530" cy="83371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3F8CA89A-BB7E-8C76-BE30-18C2854769B7}"/>
              </a:ext>
            </a:extLst>
          </p:cNvPr>
          <p:cNvSpPr/>
          <p:nvPr/>
        </p:nvSpPr>
        <p:spPr>
          <a:xfrm>
            <a:off x="3765176" y="3056966"/>
            <a:ext cx="627530" cy="83371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BEF82A89-F776-0661-8704-88210A335612}"/>
              </a:ext>
            </a:extLst>
          </p:cNvPr>
          <p:cNvSpPr/>
          <p:nvPr/>
        </p:nvSpPr>
        <p:spPr>
          <a:xfrm>
            <a:off x="5943600" y="3021106"/>
            <a:ext cx="627530" cy="83371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C4479D6A-EED6-3B5B-CEA3-9F35BA7FEDA5}"/>
              </a:ext>
            </a:extLst>
          </p:cNvPr>
          <p:cNvSpPr/>
          <p:nvPr/>
        </p:nvSpPr>
        <p:spPr>
          <a:xfrm>
            <a:off x="8166847" y="2994211"/>
            <a:ext cx="627530" cy="83371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80E5DEBA-FBE8-329F-AAA6-7B1B60EAC151}"/>
              </a:ext>
            </a:extLst>
          </p:cNvPr>
          <p:cNvSpPr/>
          <p:nvPr/>
        </p:nvSpPr>
        <p:spPr>
          <a:xfrm>
            <a:off x="10103224" y="3012143"/>
            <a:ext cx="627530" cy="83371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026" name="Picture 2" descr="Business Plan Writer, Small Business Plan, Business Planning, Strategic ...">
            <a:extLst>
              <a:ext uri="{FF2B5EF4-FFF2-40B4-BE49-F238E27FC236}">
                <a16:creationId xmlns:a16="http://schemas.microsoft.com/office/drawing/2014/main" id="{F5BB1091-42D2-0A15-70C0-86509AC30C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817" y="4099399"/>
            <a:ext cx="3801504" cy="266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878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490F-46ED-E9DB-D379-36CABAC80E16}"/>
              </a:ext>
            </a:extLst>
          </p:cNvPr>
          <p:cNvSpPr>
            <a:spLocks noGrp="1"/>
          </p:cNvSpPr>
          <p:nvPr>
            <p:ph type="ctrTitle"/>
          </p:nvPr>
        </p:nvSpPr>
        <p:spPr>
          <a:xfrm>
            <a:off x="216252" y="155104"/>
            <a:ext cx="9911200" cy="804120"/>
          </a:xfrm>
        </p:spPr>
        <p:txBody>
          <a:bodyPr/>
          <a:lstStyle/>
          <a:p>
            <a:r>
              <a:rPr lang="en-IN" b="1" dirty="0">
                <a:solidFill>
                  <a:schemeClr val="accent4">
                    <a:lumMod val="60000"/>
                    <a:lumOff val="40000"/>
                  </a:schemeClr>
                </a:solidFill>
              </a:rPr>
              <a:t>Screenshot for Add medicine</a:t>
            </a:r>
          </a:p>
        </p:txBody>
      </p:sp>
      <p:pic>
        <p:nvPicPr>
          <p:cNvPr id="7" name="Picture 6">
            <a:extLst>
              <a:ext uri="{FF2B5EF4-FFF2-40B4-BE49-F238E27FC236}">
                <a16:creationId xmlns:a16="http://schemas.microsoft.com/office/drawing/2014/main" id="{FF9E2629-D418-6921-5FFA-1CA13C2C2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9186" y="959224"/>
            <a:ext cx="3086100" cy="5522259"/>
          </a:xfrm>
          <a:prstGeom prst="rect">
            <a:avLst/>
          </a:prstGeom>
        </p:spPr>
      </p:pic>
      <p:sp>
        <p:nvSpPr>
          <p:cNvPr id="3" name="TextBox 2">
            <a:extLst>
              <a:ext uri="{FF2B5EF4-FFF2-40B4-BE49-F238E27FC236}">
                <a16:creationId xmlns:a16="http://schemas.microsoft.com/office/drawing/2014/main" id="{77B390CF-5709-D227-CC02-5414C2DD9647}"/>
              </a:ext>
            </a:extLst>
          </p:cNvPr>
          <p:cNvSpPr txBox="1"/>
          <p:nvPr/>
        </p:nvSpPr>
        <p:spPr>
          <a:xfrm>
            <a:off x="423169" y="1950638"/>
            <a:ext cx="5672831" cy="3539430"/>
          </a:xfrm>
          <a:prstGeom prst="rect">
            <a:avLst/>
          </a:prstGeom>
          <a:noFill/>
        </p:spPr>
        <p:txBody>
          <a:bodyPr wrap="square" rtlCol="0">
            <a:spAutoFit/>
          </a:bodyPr>
          <a:lstStyle/>
          <a:p>
            <a:r>
              <a:rPr lang="en-US" sz="2800" dirty="0">
                <a:solidFill>
                  <a:schemeClr val="bg1"/>
                </a:solidFill>
              </a:rPr>
              <a:t>In this option users can easily add the medicine which they want to take. Here users can select on which days they want to take that medicine and on which specific time they want to take that dose. Users can also select how many doses they need to take, is it a capsule, a tablet or syrup etc.</a:t>
            </a:r>
            <a:endParaRPr lang="en-IN" sz="2800" dirty="0">
              <a:solidFill>
                <a:schemeClr val="bg1"/>
              </a:solidFill>
            </a:endParaRPr>
          </a:p>
        </p:txBody>
      </p:sp>
    </p:spTree>
    <p:extLst>
      <p:ext uri="{BB962C8B-B14F-4D97-AF65-F5344CB8AC3E}">
        <p14:creationId xmlns:p14="http://schemas.microsoft.com/office/powerpoint/2010/main" val="392950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57D8-188D-A867-F8FD-FE50545D57A2}"/>
              </a:ext>
            </a:extLst>
          </p:cNvPr>
          <p:cNvSpPr>
            <a:spLocks noGrp="1"/>
          </p:cNvSpPr>
          <p:nvPr>
            <p:ph type="ctrTitle"/>
          </p:nvPr>
        </p:nvSpPr>
        <p:spPr>
          <a:xfrm>
            <a:off x="89648" y="107577"/>
            <a:ext cx="11788674" cy="744679"/>
          </a:xfrm>
        </p:spPr>
        <p:txBody>
          <a:bodyPr/>
          <a:lstStyle/>
          <a:p>
            <a:r>
              <a:rPr lang="en-IN" b="1" dirty="0">
                <a:solidFill>
                  <a:schemeClr val="accent4">
                    <a:lumMod val="60000"/>
                    <a:lumOff val="40000"/>
                  </a:schemeClr>
                </a:solidFill>
              </a:rPr>
              <a:t>Screenshot of Ignored medicine</a:t>
            </a:r>
            <a:endParaRPr lang="en-IN" dirty="0"/>
          </a:p>
        </p:txBody>
      </p:sp>
      <p:pic>
        <p:nvPicPr>
          <p:cNvPr id="5" name="Picture 4">
            <a:extLst>
              <a:ext uri="{FF2B5EF4-FFF2-40B4-BE49-F238E27FC236}">
                <a16:creationId xmlns:a16="http://schemas.microsoft.com/office/drawing/2014/main" id="{1B79EE9B-F177-5505-28DE-BC2E2E1B8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6079" y="941294"/>
            <a:ext cx="3086100" cy="5809129"/>
          </a:xfrm>
          <a:prstGeom prst="rect">
            <a:avLst/>
          </a:prstGeom>
        </p:spPr>
      </p:pic>
      <p:sp>
        <p:nvSpPr>
          <p:cNvPr id="3" name="TextBox 2">
            <a:extLst>
              <a:ext uri="{FF2B5EF4-FFF2-40B4-BE49-F238E27FC236}">
                <a16:creationId xmlns:a16="http://schemas.microsoft.com/office/drawing/2014/main" id="{4F24A6DF-5709-881E-082A-1C4519B2CA3D}"/>
              </a:ext>
            </a:extLst>
          </p:cNvPr>
          <p:cNvSpPr txBox="1"/>
          <p:nvPr/>
        </p:nvSpPr>
        <p:spPr>
          <a:xfrm>
            <a:off x="3275860" y="2352583"/>
            <a:ext cx="2601157" cy="369332"/>
          </a:xfrm>
          <a:prstGeom prst="rect">
            <a:avLst/>
          </a:prstGeom>
          <a:noFill/>
        </p:spPr>
        <p:txBody>
          <a:bodyPr wrap="square" rtlCol="0">
            <a:spAutoFit/>
          </a:bodyPr>
          <a:lstStyle/>
          <a:p>
            <a:r>
              <a:rPr lang="en-US" dirty="0"/>
              <a:t>When </a:t>
            </a:r>
            <a:endParaRPr lang="en-IN" dirty="0"/>
          </a:p>
        </p:txBody>
      </p:sp>
      <p:sp>
        <p:nvSpPr>
          <p:cNvPr id="4" name="TextBox 3">
            <a:extLst>
              <a:ext uri="{FF2B5EF4-FFF2-40B4-BE49-F238E27FC236}">
                <a16:creationId xmlns:a16="http://schemas.microsoft.com/office/drawing/2014/main" id="{F49CC97E-314F-BFE4-936D-38487E4D369E}"/>
              </a:ext>
            </a:extLst>
          </p:cNvPr>
          <p:cNvSpPr txBox="1"/>
          <p:nvPr/>
        </p:nvSpPr>
        <p:spPr>
          <a:xfrm>
            <a:off x="698377" y="2274838"/>
            <a:ext cx="5397623" cy="2308324"/>
          </a:xfrm>
          <a:prstGeom prst="rect">
            <a:avLst/>
          </a:prstGeom>
          <a:noFill/>
        </p:spPr>
        <p:txBody>
          <a:bodyPr wrap="square" rtlCol="0">
            <a:spAutoFit/>
          </a:bodyPr>
          <a:lstStyle/>
          <a:p>
            <a:r>
              <a:rPr lang="en-US" sz="2400" dirty="0">
                <a:solidFill>
                  <a:schemeClr val="bg1"/>
                </a:solidFill>
              </a:rPr>
              <a:t>When the user adds a medicine and when he/she gets the reminder to take that medicine then he/she gets an option to ignore that specific dose. When the user ignores the dosage then it appears in the section of ‘Medicines ignored’.</a:t>
            </a:r>
            <a:endParaRPr lang="en-IN" sz="2400" dirty="0">
              <a:solidFill>
                <a:schemeClr val="bg1"/>
              </a:solidFill>
            </a:endParaRPr>
          </a:p>
        </p:txBody>
      </p:sp>
    </p:spTree>
    <p:extLst>
      <p:ext uri="{BB962C8B-B14F-4D97-AF65-F5344CB8AC3E}">
        <p14:creationId xmlns:p14="http://schemas.microsoft.com/office/powerpoint/2010/main" val="346392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890-1895-C0B9-33FC-495153BCCEAA}"/>
              </a:ext>
            </a:extLst>
          </p:cNvPr>
          <p:cNvSpPr>
            <a:spLocks noGrp="1"/>
          </p:cNvSpPr>
          <p:nvPr>
            <p:ph type="ctrTitle"/>
          </p:nvPr>
        </p:nvSpPr>
        <p:spPr>
          <a:xfrm>
            <a:off x="109459" y="217857"/>
            <a:ext cx="11051600" cy="768261"/>
          </a:xfrm>
        </p:spPr>
        <p:txBody>
          <a:bodyPr/>
          <a:lstStyle/>
          <a:p>
            <a:r>
              <a:rPr lang="en-IN" b="1" dirty="0">
                <a:solidFill>
                  <a:schemeClr val="accent4">
                    <a:lumMod val="60000"/>
                    <a:lumOff val="40000"/>
                  </a:schemeClr>
                </a:solidFill>
              </a:rPr>
              <a:t>Screenshot of Taken medicine</a:t>
            </a:r>
            <a:endParaRPr lang="en-IN" dirty="0"/>
          </a:p>
        </p:txBody>
      </p:sp>
      <p:pic>
        <p:nvPicPr>
          <p:cNvPr id="5" name="Picture 4">
            <a:extLst>
              <a:ext uri="{FF2B5EF4-FFF2-40B4-BE49-F238E27FC236}">
                <a16:creationId xmlns:a16="http://schemas.microsoft.com/office/drawing/2014/main" id="{5D7D13B5-B64C-9D4E-F315-31ED4BDDB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20" y="905435"/>
            <a:ext cx="3086100" cy="5764306"/>
          </a:xfrm>
          <a:prstGeom prst="rect">
            <a:avLst/>
          </a:prstGeom>
        </p:spPr>
      </p:pic>
      <p:sp>
        <p:nvSpPr>
          <p:cNvPr id="3" name="TextBox 2">
            <a:extLst>
              <a:ext uri="{FF2B5EF4-FFF2-40B4-BE49-F238E27FC236}">
                <a16:creationId xmlns:a16="http://schemas.microsoft.com/office/drawing/2014/main" id="{DA4F3623-ABE3-5F57-1DEA-5C1249254266}"/>
              </a:ext>
            </a:extLst>
          </p:cNvPr>
          <p:cNvSpPr txBox="1"/>
          <p:nvPr/>
        </p:nvSpPr>
        <p:spPr>
          <a:xfrm>
            <a:off x="796929" y="2274838"/>
            <a:ext cx="4838330" cy="2308324"/>
          </a:xfrm>
          <a:prstGeom prst="rect">
            <a:avLst/>
          </a:prstGeom>
          <a:noFill/>
        </p:spPr>
        <p:txBody>
          <a:bodyPr wrap="square" rtlCol="0">
            <a:spAutoFit/>
          </a:bodyPr>
          <a:lstStyle/>
          <a:p>
            <a:r>
              <a:rPr lang="en-US" sz="2400" dirty="0">
                <a:solidFill>
                  <a:schemeClr val="bg1"/>
                </a:solidFill>
              </a:rPr>
              <a:t>Whenever the user gets a notification to take the medicines he/she can select the option to take medicine. When the user chooses this option then that medicine comes to the option of ‘Medicine taken’.</a:t>
            </a:r>
            <a:endParaRPr lang="en-IN" sz="2400" dirty="0">
              <a:solidFill>
                <a:schemeClr val="bg1"/>
              </a:solidFill>
            </a:endParaRPr>
          </a:p>
        </p:txBody>
      </p:sp>
    </p:spTree>
    <p:extLst>
      <p:ext uri="{BB962C8B-B14F-4D97-AF65-F5344CB8AC3E}">
        <p14:creationId xmlns:p14="http://schemas.microsoft.com/office/powerpoint/2010/main" val="366712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2BB4-8B2D-AE13-B167-203245D12F20}"/>
              </a:ext>
            </a:extLst>
          </p:cNvPr>
          <p:cNvSpPr>
            <a:spLocks noGrp="1"/>
          </p:cNvSpPr>
          <p:nvPr>
            <p:ph type="ctrTitle"/>
          </p:nvPr>
        </p:nvSpPr>
        <p:spPr>
          <a:xfrm>
            <a:off x="172210" y="173032"/>
            <a:ext cx="11159178" cy="750333"/>
          </a:xfrm>
        </p:spPr>
        <p:txBody>
          <a:bodyPr/>
          <a:lstStyle/>
          <a:p>
            <a:r>
              <a:rPr lang="en-IN" sz="6000" b="1" dirty="0">
                <a:solidFill>
                  <a:schemeClr val="accent4">
                    <a:lumMod val="60000"/>
                    <a:lumOff val="40000"/>
                  </a:schemeClr>
                </a:solidFill>
              </a:rPr>
              <a:t>Screenshot of History of all medicine</a:t>
            </a:r>
            <a:endParaRPr lang="en-IN" sz="6000" dirty="0"/>
          </a:p>
        </p:txBody>
      </p:sp>
      <p:pic>
        <p:nvPicPr>
          <p:cNvPr id="5" name="Picture 4">
            <a:extLst>
              <a:ext uri="{FF2B5EF4-FFF2-40B4-BE49-F238E27FC236}">
                <a16:creationId xmlns:a16="http://schemas.microsoft.com/office/drawing/2014/main" id="{7E04C2B5-569A-F5C5-3284-A27270188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314" y="932329"/>
            <a:ext cx="3086100" cy="5809130"/>
          </a:xfrm>
          <a:prstGeom prst="rect">
            <a:avLst/>
          </a:prstGeom>
        </p:spPr>
      </p:pic>
      <p:sp>
        <p:nvSpPr>
          <p:cNvPr id="3" name="TextBox 2">
            <a:extLst>
              <a:ext uri="{FF2B5EF4-FFF2-40B4-BE49-F238E27FC236}">
                <a16:creationId xmlns:a16="http://schemas.microsoft.com/office/drawing/2014/main" id="{A3909C40-3114-3738-65AF-A594334D30CE}"/>
              </a:ext>
            </a:extLst>
          </p:cNvPr>
          <p:cNvSpPr txBox="1"/>
          <p:nvPr/>
        </p:nvSpPr>
        <p:spPr>
          <a:xfrm>
            <a:off x="581586" y="1905506"/>
            <a:ext cx="6778002" cy="3046988"/>
          </a:xfrm>
          <a:prstGeom prst="rect">
            <a:avLst/>
          </a:prstGeom>
          <a:noFill/>
        </p:spPr>
        <p:txBody>
          <a:bodyPr wrap="square" rtlCol="0">
            <a:spAutoFit/>
          </a:bodyPr>
          <a:lstStyle/>
          <a:p>
            <a:r>
              <a:rPr lang="en-US" sz="2400" dirty="0">
                <a:solidFill>
                  <a:schemeClr val="bg1"/>
                </a:solidFill>
              </a:rPr>
              <a:t>When the user adds his/her medicines to get the reminder then, when the reminder rings he/she gets the option of either to take that dosage or to ignore that dosage. Whenever the user adds the medicines to get reminded these medicines get stored in this section and user can easily view which medicines he/she has taken and which medicines he/she has ignored in the section of ‘All medicines’.</a:t>
            </a:r>
            <a:endParaRPr lang="en-IN" sz="2400" dirty="0">
              <a:solidFill>
                <a:schemeClr val="bg1"/>
              </a:solidFill>
            </a:endParaRPr>
          </a:p>
        </p:txBody>
      </p:sp>
    </p:spTree>
    <p:extLst>
      <p:ext uri="{BB962C8B-B14F-4D97-AF65-F5344CB8AC3E}">
        <p14:creationId xmlns:p14="http://schemas.microsoft.com/office/powerpoint/2010/main" val="4011783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357</Words>
  <Application>Microsoft Office PowerPoint</Application>
  <PresentationFormat>Widescreen</PresentationFormat>
  <Paragraphs>40</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Algerian</vt:lpstr>
      <vt:lpstr>Arial</vt:lpstr>
      <vt:lpstr>Baskerville Old Face</vt:lpstr>
      <vt:lpstr>Calibri</vt:lpstr>
      <vt:lpstr>Calibri Light</vt:lpstr>
      <vt:lpstr>Spartan ExtraBold</vt:lpstr>
      <vt:lpstr>Wingdings</vt:lpstr>
      <vt:lpstr>Office Theme</vt:lpstr>
      <vt:lpstr>PowerPoint Presentation</vt:lpstr>
      <vt:lpstr>PowerPoint Presentation</vt:lpstr>
      <vt:lpstr>Problem Statement</vt:lpstr>
      <vt:lpstr>Objectives</vt:lpstr>
      <vt:lpstr>Implementation Plan</vt:lpstr>
      <vt:lpstr>Screenshot for Add medicine</vt:lpstr>
      <vt:lpstr>Screenshot of Ignored medicine</vt:lpstr>
      <vt:lpstr>Screenshot of Taken medicine</vt:lpstr>
      <vt:lpstr>Screenshot of History of all medicine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Pranav Salokhe</dc:creator>
  <cp:lastModifiedBy>Manchester City 💙</cp:lastModifiedBy>
  <cp:revision>24</cp:revision>
  <dcterms:created xsi:type="dcterms:W3CDTF">2023-05-23T06:56:45Z</dcterms:created>
  <dcterms:modified xsi:type="dcterms:W3CDTF">2023-05-23T15:11:05Z</dcterms:modified>
</cp:coreProperties>
</file>